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3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E6816-6D2D-2002-9139-348099BFF7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74A094-A412-17E3-1580-EF17A21C45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4E0CA-B7BA-0896-63CE-FEC66AE58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10FD-E6CC-4928-8BCC-B9344A2EA77A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6A696-DF79-6258-ADF5-445F26DB4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EDBA1F-D8CF-DFAC-7E8B-8861BA36A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324F-79EE-4243-9154-C5957CA7A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650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89811-488F-1F01-E907-2AA21A354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A2CEA7-A999-D042-F13B-F07CE8ACEE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DE6522-2883-3204-86F8-D3F9E44FD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10FD-E6CC-4928-8BCC-B9344A2EA77A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5A41A6-58DE-2D0A-9A08-951DA68AE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341744-D7F9-14C9-E13C-B9687AE22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324F-79EE-4243-9154-C5957CA7A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604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89CB36-FD1F-1669-D9CD-B67A8E167D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056197-77B9-5F86-2EEB-F7D2C87751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F47C71-5848-F2E4-DC58-B04D750B3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10FD-E6CC-4928-8BCC-B9344A2EA77A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21EF8-77AE-A910-28CC-A09479E09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143936-64AC-24F4-CD78-8265B396F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324F-79EE-4243-9154-C5957CA7A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957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F11DF-6FF1-36C8-562E-E88DB250A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C0913-9ED8-019D-B426-370FD3C9B4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3DE3F9-D2BA-A663-5049-A6F70805D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10FD-E6CC-4928-8BCC-B9344A2EA77A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AA23AF-6D5B-D84A-0292-E7912A8E9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D4FDB9-5692-8B7B-1CA3-7475ACB21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324F-79EE-4243-9154-C5957CA7A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887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C50CF-B8EC-B21C-E5D1-E3B7C6DD0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F7A3E-E92F-9629-C44E-FB196CE64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FA557C-8C52-DF4C-07A0-A27863375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10FD-E6CC-4928-8BCC-B9344A2EA77A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28FE0-D4D1-74C7-3756-DB02A54D6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0763A7-AEE6-9CAE-13B9-D1C7FEAE4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324F-79EE-4243-9154-C5957CA7A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953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A57C9-A88F-2385-BBBB-82E6E42C4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9A929-7ACD-74AC-CEA0-507E9F4413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3BC1C2-AFA6-75C8-FE13-71A775A25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EF9B9B-8DAA-6CC7-8A78-84051C7D1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10FD-E6CC-4928-8BCC-B9344A2EA77A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6BF49B-AF93-F9CF-D266-763172EC8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8D3B4-FCBE-2A41-4F12-38EC69702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324F-79EE-4243-9154-C5957CA7A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234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AFAAB-A5A2-4A57-FD1A-5D65CE5B4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1B5C1-7372-B7EA-5F72-E7167C378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4DD263-577B-0A94-D16E-DF78865981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F799DC-103E-EAAC-A898-7F54C32E21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8BDA36-E033-1F02-BE02-B13673EA55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869D8C-6A3B-49F1-A6FD-4C5CDAC5E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10FD-E6CC-4928-8BCC-B9344A2EA77A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187C7D-B45D-DF29-7ED1-928FCFE83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FEB722-5AAB-FDDE-744F-129F2965B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324F-79EE-4243-9154-C5957CA7A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023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D3F96-491A-CF94-3212-AAA587530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7D0B5A-2AB7-F9D5-65F3-FD3617FD4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10FD-E6CC-4928-8BCC-B9344A2EA77A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FD0050-84EB-067F-A9C0-D4317EFCF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26506C-71E0-3F02-4778-497AD0055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324F-79EE-4243-9154-C5957CA7A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312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35B8F4-2048-069D-77F3-51DCD76EC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10FD-E6CC-4928-8BCC-B9344A2EA77A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1899D6-C5D8-42BA-0450-A944737B0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828343-6319-093E-6388-4D1871750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324F-79EE-4243-9154-C5957CA7A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760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DD2D-754E-5E05-FDAC-9CB8C2A38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B69F6-FC87-71D5-ECA2-DB1C419DD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475357-45B1-4034-645B-CE8AD09414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9853B4-5FB8-2CD8-C4E3-09328FF1E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10FD-E6CC-4928-8BCC-B9344A2EA77A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374B29-FB26-3BB8-A59F-659B814F8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0B7BCD-B2EF-9721-B080-DAD13FC68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324F-79EE-4243-9154-C5957CA7A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4960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93923-B861-E39D-9396-7305ED606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4C1184-A3E2-CD29-611A-1850595329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7D886A-2FD8-2418-2DF2-EAC5D346A5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8B6774-5FCD-65B5-43A0-8B9FE455F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10FD-E6CC-4928-8BCC-B9344A2EA77A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B794A7-33C1-9ACE-EDF6-07C9A16D4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05B8EF-CBBF-E177-37CB-00E279EC8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4324F-79EE-4243-9154-C5957CA7A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701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E3B687-6F9A-9436-FD8E-277FE2429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BD59D-EBA2-C951-B9FA-A725AE50C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43BF01-8327-A5C0-556F-B25F3DDB81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110FD-E6CC-4928-8BCC-B9344A2EA77A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FAC4F8-50A4-07E7-B531-D522BA6822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055EC8-CE1F-7B9D-ED85-9D1B1B6C92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4324F-79EE-4243-9154-C5957CA7A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761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E63AB196-6C7A-50CE-C202-8E4C66C4E1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4448EA4-276D-1C36-1D92-F5AD5DCD5DF6}"/>
              </a:ext>
            </a:extLst>
          </p:cNvPr>
          <p:cNvSpPr/>
          <p:nvPr/>
        </p:nvSpPr>
        <p:spPr>
          <a:xfrm>
            <a:off x="2343705" y="1882066"/>
            <a:ext cx="7448365" cy="2734322"/>
          </a:xfrm>
          <a:prstGeom prst="rect">
            <a:avLst/>
          </a:prstGeom>
          <a:solidFill>
            <a:schemeClr val="tx1">
              <a:alpha val="71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DC284-B34D-10B5-1216-F62A51E9A9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38604"/>
            <a:ext cx="9144000" cy="2387600"/>
          </a:xfrm>
        </p:spPr>
        <p:txBody>
          <a:bodyPr>
            <a:noAutofit/>
          </a:bodyPr>
          <a:lstStyle/>
          <a:p>
            <a:r>
              <a:rPr lang="en-US" sz="10200" dirty="0">
                <a:solidFill>
                  <a:schemeClr val="bg1"/>
                </a:solidFill>
                <a:latin typeface="Amasis MT Pro Black" panose="02040A04050005020304" pitchFamily="18" charset="0"/>
              </a:rPr>
              <a:t>DAD JOKE</a:t>
            </a:r>
            <a:br>
              <a:rPr lang="en-US" sz="10200" dirty="0">
                <a:solidFill>
                  <a:schemeClr val="bg1"/>
                </a:solidFill>
                <a:latin typeface="Amasis MT Pro Black" panose="02040A04050005020304" pitchFamily="18" charset="0"/>
              </a:rPr>
            </a:br>
            <a:r>
              <a:rPr lang="en-US" sz="10200" dirty="0">
                <a:solidFill>
                  <a:schemeClr val="bg1"/>
                </a:solidFill>
                <a:latin typeface="Amasis MT Pro Black" panose="02040A04050005020304" pitchFamily="18" charset="0"/>
              </a:rPr>
              <a:t>BATTLE!</a:t>
            </a:r>
            <a:endParaRPr lang="en-GB" sz="10200" dirty="0">
              <a:solidFill>
                <a:schemeClr val="bg1"/>
              </a:solidFill>
              <a:latin typeface="Amasis MT Pro Black" panose="02040A04050005020304" pitchFamily="18" charset="0"/>
            </a:endParaRPr>
          </a:p>
        </p:txBody>
      </p:sp>
      <p:pic>
        <p:nvPicPr>
          <p:cNvPr id="10" name="Picture 9" descr="A picture containing text, outdoor, clipart&#10;&#10;Description automatically generated">
            <a:extLst>
              <a:ext uri="{FF2B5EF4-FFF2-40B4-BE49-F238E27FC236}">
                <a16:creationId xmlns:a16="http://schemas.microsoft.com/office/drawing/2014/main" id="{9B2DAA0F-AEEC-1165-D86B-5D62ADFD01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91" y="5449442"/>
            <a:ext cx="2105218" cy="1045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936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E63AB196-6C7A-50CE-C202-8E4C66C4E1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4448EA4-276D-1C36-1D92-F5AD5DCD5DF6}"/>
              </a:ext>
            </a:extLst>
          </p:cNvPr>
          <p:cNvSpPr/>
          <p:nvPr/>
        </p:nvSpPr>
        <p:spPr>
          <a:xfrm>
            <a:off x="2371817" y="206808"/>
            <a:ext cx="7448365" cy="745692"/>
          </a:xfrm>
          <a:prstGeom prst="rect">
            <a:avLst/>
          </a:prstGeom>
          <a:solidFill>
            <a:schemeClr val="tx1">
              <a:alpha val="71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DC284-B34D-10B5-1216-F62A51E9A9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0675" y="-1366621"/>
            <a:ext cx="9144000" cy="2387600"/>
          </a:xfrm>
        </p:spPr>
        <p:txBody>
          <a:bodyPr>
            <a:no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Amasis MT Pro Black" panose="02040A04050005020304" pitchFamily="18" charset="0"/>
              </a:rPr>
              <a:t>DAD JOKE BATTLE!</a:t>
            </a:r>
            <a:endParaRPr lang="en-GB" sz="5400" dirty="0">
              <a:solidFill>
                <a:schemeClr val="bg1"/>
              </a:solidFill>
              <a:latin typeface="Amasis MT Pro Black" panose="02040A040500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95E9C6-4A24-9D98-3C1F-5419FD31AC7F}"/>
              </a:ext>
            </a:extLst>
          </p:cNvPr>
          <p:cNvSpPr txBox="1"/>
          <p:nvPr/>
        </p:nvSpPr>
        <p:spPr>
          <a:xfrm>
            <a:off x="323850" y="1020979"/>
            <a:ext cx="11610975" cy="5312352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Set Up:</a:t>
            </a:r>
          </a:p>
          <a:p>
            <a:pPr algn="ctr">
              <a:lnSpc>
                <a:spcPct val="150000"/>
              </a:lnSpc>
            </a:pPr>
            <a:r>
              <a:rPr lang="en-GB" dirty="0"/>
              <a:t>Split your group into an equal number of teams containing up to 4 young people in each team. So you’ll need 2 teams for a smaller group, or 4+ teams for larger groups. </a:t>
            </a:r>
          </a:p>
          <a:p>
            <a:pPr algn="ctr">
              <a:lnSpc>
                <a:spcPct val="150000"/>
              </a:lnSpc>
            </a:pPr>
            <a:endParaRPr lang="en-GB" dirty="0"/>
          </a:p>
          <a:p>
            <a:pPr algn="ctr">
              <a:lnSpc>
                <a:spcPct val="150000"/>
              </a:lnSpc>
            </a:pPr>
            <a:r>
              <a:rPr lang="en-US" b="1" dirty="0"/>
              <a:t>How to play:</a:t>
            </a:r>
          </a:p>
          <a:p>
            <a:pPr marL="285750" indent="-28575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Give your teams 5-10 minutes to write down their best “Dad jokes” – the ones that are so bad they’re good! </a:t>
            </a:r>
          </a:p>
          <a:p>
            <a:pPr marL="285750" indent="-28575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Each team nominates one person who is going to come to the front and deliver the jokes. It needs to be someone who can keep a straight face under pressure!</a:t>
            </a:r>
          </a:p>
          <a:p>
            <a:pPr marL="285750" indent="-28575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2 teams send up their nominee to the front, and they face each other. They now take it in turns to read out their jokes in a head-to-head battle. The aim is to get the other person to laugh at your joke – if they do, they have lost and the other teams wins.</a:t>
            </a:r>
          </a:p>
          <a:p>
            <a:pPr marL="285750" indent="-28575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If you have 4+ teams, you’ll need to do a few rounds, and then have the winners from the rounds play again to decide the ultimate Dad joke champion!</a:t>
            </a:r>
          </a:p>
        </p:txBody>
      </p:sp>
    </p:spTree>
    <p:extLst>
      <p:ext uri="{BB962C8B-B14F-4D97-AF65-F5344CB8AC3E}">
        <p14:creationId xmlns:p14="http://schemas.microsoft.com/office/powerpoint/2010/main" val="1959331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81D5B95242BC4AAC9812F7C58165C9" ma:contentTypeVersion="15" ma:contentTypeDescription="Create a new document." ma:contentTypeScope="" ma:versionID="daef4a60f88a21bf358c480e1e46798d">
  <xsd:schema xmlns:xsd="http://www.w3.org/2001/XMLSchema" xmlns:xs="http://www.w3.org/2001/XMLSchema" xmlns:p="http://schemas.microsoft.com/office/2006/metadata/properties" xmlns:ns2="deb138d9-0553-4d2b-aadf-500074720536" xmlns:ns3="cc1047ac-2d38-4278-ad01-100d847ea1ee" targetNamespace="http://schemas.microsoft.com/office/2006/metadata/properties" ma:root="true" ma:fieldsID="ba6aa1c3b5f2303a66c1be3866563d28" ns2:_="" ns3:_="">
    <xsd:import namespace="deb138d9-0553-4d2b-aadf-500074720536"/>
    <xsd:import namespace="cc1047ac-2d38-4278-ad01-100d847ea1e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b138d9-0553-4d2b-aadf-5000747205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6a420b7-d775-499b-a7cb-d4c4f9e5249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1047ac-2d38-4278-ad01-100d847ea1ee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f0bf73d-9247-4941-ac66-03f4b2d07e29}" ma:internalName="TaxCatchAll" ma:showField="CatchAllData" ma:web="cc1047ac-2d38-4278-ad01-100d847ea1e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c1047ac-2d38-4278-ad01-100d847ea1ee" xsi:nil="true"/>
    <lcf76f155ced4ddcb4097134ff3c332f xmlns="deb138d9-0553-4d2b-aadf-50007472053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3C60F8A-1CEE-4040-9949-2557A0E213C8}"/>
</file>

<file path=customXml/itemProps2.xml><?xml version="1.0" encoding="utf-8"?>
<ds:datastoreItem xmlns:ds="http://schemas.openxmlformats.org/officeDocument/2006/customXml" ds:itemID="{97B8C742-DAFF-4D88-BB96-A0DEA439D9E8}"/>
</file>

<file path=customXml/itemProps3.xml><?xml version="1.0" encoding="utf-8"?>
<ds:datastoreItem xmlns:ds="http://schemas.openxmlformats.org/officeDocument/2006/customXml" ds:itemID="{914BBF0E-FA03-431F-9A52-B5F7823EA944}"/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201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Amasis MT Pro Black</vt:lpstr>
      <vt:lpstr>Arial</vt:lpstr>
      <vt:lpstr>Calibri</vt:lpstr>
      <vt:lpstr>Calibri Light</vt:lpstr>
      <vt:lpstr>Office Theme</vt:lpstr>
      <vt:lpstr>DAD JOKE BATTLE!</vt:lpstr>
      <vt:lpstr>DAD JOKE BATTLE!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DAD JOKE BATTLE!</dc:title>
  <dc:creator>Laura Dutton</dc:creator>
  <cp:lastModifiedBy>Laura Dutton</cp:lastModifiedBy>
  <cp:revision>1</cp:revision>
  <dcterms:created xsi:type="dcterms:W3CDTF">2022-06-13T13:38:04Z</dcterms:created>
  <dcterms:modified xsi:type="dcterms:W3CDTF">2022-06-13T14:06:09Z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0x0101004681D5B95242BC4AAC9812F7C58165C9</vt:lpwstr>
  </property>
</Properties>
</file>